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8" r:id="rId5"/>
    <p:sldId id="267" r:id="rId6"/>
    <p:sldId id="266" r:id="rId7"/>
    <p:sldId id="265" r:id="rId8"/>
    <p:sldId id="264" r:id="rId9"/>
    <p:sldId id="263" r:id="rId10"/>
    <p:sldId id="262" r:id="rId11"/>
    <p:sldId id="261" r:id="rId12"/>
    <p:sldId id="260" r:id="rId13"/>
    <p:sldId id="259" r:id="rId14"/>
    <p:sldId id="258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67CF-46B8-4D88-B4CC-6EE930709DA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2505-5187-4A33-81CD-70CA8F60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3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67CF-46B8-4D88-B4CC-6EE930709DA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2505-5187-4A33-81CD-70CA8F60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7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67CF-46B8-4D88-B4CC-6EE930709DA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2505-5187-4A33-81CD-70CA8F60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9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67CF-46B8-4D88-B4CC-6EE930709DA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2505-5187-4A33-81CD-70CA8F60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12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67CF-46B8-4D88-B4CC-6EE930709DA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2505-5187-4A33-81CD-70CA8F60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7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67CF-46B8-4D88-B4CC-6EE930709DA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2505-5187-4A33-81CD-70CA8F60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7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67CF-46B8-4D88-B4CC-6EE930709DA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2505-5187-4A33-81CD-70CA8F60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5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67CF-46B8-4D88-B4CC-6EE930709DA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2505-5187-4A33-81CD-70CA8F60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3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67CF-46B8-4D88-B4CC-6EE930709DA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2505-5187-4A33-81CD-70CA8F60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8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67CF-46B8-4D88-B4CC-6EE930709DA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2505-5187-4A33-81CD-70CA8F60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0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67CF-46B8-4D88-B4CC-6EE930709DA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2505-5187-4A33-81CD-70CA8F60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1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167CF-46B8-4D88-B4CC-6EE930709DA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B2505-5187-4A33-81CD-70CA8F601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4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Independent </a:t>
            </a:r>
            <a:r>
              <a:rPr lang="en-US" dirty="0" err="1" smtClean="0"/>
              <a:t>vs</a:t>
            </a:r>
            <a:r>
              <a:rPr lang="en-US" dirty="0" smtClean="0"/>
              <a:t> Dependent Clauses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9</a:t>
            </a:r>
          </a:p>
          <a:p>
            <a:r>
              <a:rPr lang="en-US" dirty="0" smtClean="0"/>
              <a:t>Stravino</a:t>
            </a:r>
          </a:p>
          <a:p>
            <a:r>
              <a:rPr lang="en-US" dirty="0" smtClean="0"/>
              <a:t>First Colonial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99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although I lost the library book</a:t>
            </a:r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 smtClean="0"/>
              <a:t>___Independent</a:t>
            </a:r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___Dependent</a:t>
            </a:r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5995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4400" b="1" dirty="0" smtClean="0"/>
              <a:t>they're going on a picnic</a:t>
            </a:r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___Independent</a:t>
            </a:r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___Dependent</a:t>
            </a:r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18487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mom found it in the drawer</a:t>
            </a:r>
          </a:p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en-US" sz="4800" b="1" dirty="0" smtClean="0"/>
              <a:t>____Independent</a:t>
            </a:r>
          </a:p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en-US" sz="4800" b="1" dirty="0" smtClean="0"/>
              <a:t>____Dependent</a:t>
            </a:r>
          </a:p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97140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b="1" dirty="0" smtClean="0"/>
              <a:t>the fifth graders sang</a:t>
            </a:r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 smtClean="0"/>
              <a:t>___Independent</a:t>
            </a:r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___Dependent</a:t>
            </a:r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18452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400" b="1" dirty="0" smtClean="0"/>
              <a:t>when the movie is over</a:t>
            </a:r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 smtClean="0"/>
              <a:t>___Independent</a:t>
            </a:r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___Dependent</a:t>
            </a:r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11495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I decided to go along</a:t>
            </a:r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___Independent</a:t>
            </a:r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___Dependent</a:t>
            </a:r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61383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the strength of the man might</a:t>
            </a:r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___Independent</a:t>
            </a:r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___Dependent</a:t>
            </a:r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86555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>How did we do???</a:t>
            </a:r>
            <a:br>
              <a:rPr lang="en-US" sz="5400" b="1" dirty="0" smtClean="0"/>
            </a:b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/>
              <a:t>Let’s check our answers and see how we did.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88275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1. </a:t>
            </a:r>
          </a:p>
          <a:p>
            <a:r>
              <a:rPr lang="en-US" sz="4000" dirty="0" smtClean="0"/>
              <a:t>2.</a:t>
            </a:r>
          </a:p>
          <a:p>
            <a:r>
              <a:rPr lang="en-US" sz="4000" dirty="0" smtClean="0"/>
              <a:t>3.</a:t>
            </a:r>
          </a:p>
          <a:p>
            <a:r>
              <a:rPr lang="en-US" sz="4000" dirty="0" smtClean="0"/>
              <a:t>4.</a:t>
            </a:r>
          </a:p>
          <a:p>
            <a:r>
              <a:rPr lang="en-US" sz="4000" dirty="0" smtClean="0"/>
              <a:t>5.</a:t>
            </a:r>
          </a:p>
          <a:p>
            <a:pPr marL="0" indent="0">
              <a:buNone/>
            </a:pPr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788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Answers, 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/>
              <a:t>6.</a:t>
            </a:r>
          </a:p>
          <a:p>
            <a:r>
              <a:rPr lang="en-US" sz="4000" dirty="0" smtClean="0"/>
              <a:t>7.</a:t>
            </a:r>
          </a:p>
          <a:p>
            <a:r>
              <a:rPr lang="en-US" sz="4000" dirty="0" smtClean="0"/>
              <a:t>8.</a:t>
            </a:r>
          </a:p>
          <a:p>
            <a:r>
              <a:rPr lang="en-US" sz="4000" dirty="0" smtClean="0"/>
              <a:t>9.</a:t>
            </a:r>
          </a:p>
          <a:p>
            <a:r>
              <a:rPr lang="en-US" sz="4000" dirty="0" smtClean="0"/>
              <a:t>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25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b="1" dirty="0" smtClean="0"/>
              <a:t>A clause is a group of related words.  </a:t>
            </a:r>
          </a:p>
          <a:p>
            <a:r>
              <a:rPr lang="en-US" sz="4800" b="1" dirty="0" smtClean="0"/>
              <a:t>A clause has both a subject and a predicate.  </a:t>
            </a:r>
          </a:p>
          <a:p>
            <a:r>
              <a:rPr lang="en-US" sz="4800" b="1" dirty="0" smtClean="0"/>
              <a:t>There are two types of clauses.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0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Independent Clause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/>
              <a:t>Independent Clause - An independent clause can stand alone as a sentence.  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example: We walk to school.  </a:t>
            </a:r>
          </a:p>
          <a:p>
            <a:pPr marL="0" indent="0">
              <a:buNone/>
            </a:pPr>
            <a:r>
              <a:rPr lang="en-US" sz="4000" b="1" dirty="0" smtClean="0"/>
              <a:t>This sentence expresses a complete thought and can stand alone.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15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Dependent Clauses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/>
              <a:t>A dependent clause cannot stand alone as a sentence. </a:t>
            </a:r>
          </a:p>
          <a:p>
            <a:r>
              <a:rPr lang="en-US" sz="4000" b="1" dirty="0" smtClean="0"/>
              <a:t>example: 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when the cake is done baking  </a:t>
            </a:r>
          </a:p>
          <a:p>
            <a:pPr marL="0" indent="0">
              <a:buNone/>
            </a:pPr>
            <a:r>
              <a:rPr lang="en-US" sz="4000" b="1" dirty="0" smtClean="0"/>
              <a:t>This clause does not express a complete thought and cannot stand alone.</a:t>
            </a:r>
          </a:p>
          <a:p>
            <a:endParaRPr lang="en-US" sz="4000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14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Let’s see what we know: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b="1" dirty="0" smtClean="0"/>
              <a:t>Directions: Put a check in the “independent” box if the clause is a complete thought. Put a check in the “dependent” box if the clause does not contain a subject and predicate.</a:t>
            </a:r>
          </a:p>
        </p:txBody>
      </p:sp>
    </p:spTree>
    <p:extLst>
      <p:ext uri="{BB962C8B-B14F-4D97-AF65-F5344CB8AC3E}">
        <p14:creationId xmlns:p14="http://schemas.microsoft.com/office/powerpoint/2010/main" val="972998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when Mr. Jones yelled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 smtClean="0"/>
              <a:t>Independent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 smtClean="0"/>
              <a:t>Dependent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1752600" y="3352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2600" y="4876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45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I enjoy the opera</a:t>
            </a:r>
          </a:p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en-US" sz="4800" b="1" dirty="0" smtClean="0"/>
              <a:t>____Independent</a:t>
            </a:r>
          </a:p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en-US" sz="4800" b="1" dirty="0" smtClean="0"/>
              <a:t>____Dependent</a:t>
            </a:r>
          </a:p>
          <a:p>
            <a:pPr marL="0" indent="0" algn="ctr"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16578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unless it comes today</a:t>
            </a:r>
          </a:p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en-US" sz="4800" b="1" dirty="0" smtClean="0"/>
              <a:t>___Independent</a:t>
            </a:r>
          </a:p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en-US" sz="4800" b="1" dirty="0" smtClean="0"/>
              <a:t>____Dependent</a:t>
            </a:r>
          </a:p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80273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we're planning to have a party</a:t>
            </a:r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____Independent</a:t>
            </a:r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____Dependent</a:t>
            </a:r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00224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283</Words>
  <Application>Microsoft Office PowerPoint</Application>
  <PresentationFormat>On-screen Show (4:3)</PresentationFormat>
  <Paragraphs>110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Independent vs Dependent Clauses</vt:lpstr>
      <vt:lpstr>Clauses</vt:lpstr>
      <vt:lpstr>Independent Clause</vt:lpstr>
      <vt:lpstr>Dependent Clauses</vt:lpstr>
      <vt:lpstr>Let’s see what we know: </vt:lpstr>
      <vt:lpstr>Example:</vt:lpstr>
      <vt:lpstr>#1</vt:lpstr>
      <vt:lpstr>#2</vt:lpstr>
      <vt:lpstr>#3</vt:lpstr>
      <vt:lpstr>#4</vt:lpstr>
      <vt:lpstr>#5</vt:lpstr>
      <vt:lpstr>#6</vt:lpstr>
      <vt:lpstr>#7</vt:lpstr>
      <vt:lpstr>#8</vt:lpstr>
      <vt:lpstr>#9</vt:lpstr>
      <vt:lpstr>#10</vt:lpstr>
      <vt:lpstr> How did we do??? </vt:lpstr>
      <vt:lpstr>PowerPoint Presentation</vt:lpstr>
      <vt:lpstr>Answers, continued: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 vs Dependent Clauses</dc:title>
  <dc:creator>WRSTRAVI</dc:creator>
  <cp:lastModifiedBy>WRSTRAVI</cp:lastModifiedBy>
  <cp:revision>5</cp:revision>
  <dcterms:created xsi:type="dcterms:W3CDTF">2012-09-20T13:41:08Z</dcterms:created>
  <dcterms:modified xsi:type="dcterms:W3CDTF">2012-09-20T14:26:29Z</dcterms:modified>
</cp:coreProperties>
</file>